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BB"/>
    <a:srgbClr val="8D99D7"/>
    <a:srgbClr val="9B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4660"/>
  </p:normalViewPr>
  <p:slideViewPr>
    <p:cSldViewPr>
      <p:cViewPr varScale="1">
        <p:scale>
          <a:sx n="73" d="100"/>
          <a:sy n="73" d="100"/>
        </p:scale>
        <p:origin x="-115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79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536" y="1779573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230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Dom</cp:lastModifiedBy>
  <cp:revision>23</cp:revision>
  <cp:lastPrinted>1601-01-01T00:00:00Z</cp:lastPrinted>
  <dcterms:created xsi:type="dcterms:W3CDTF">2010-10-09T13:52:14Z</dcterms:created>
  <dcterms:modified xsi:type="dcterms:W3CDTF">2012-12-04T15:24:38Z</dcterms:modified>
</cp:coreProperties>
</file>